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65D96-A53D-43E9-9F5D-4379AE815DAF}" type="datetimeFigureOut">
              <a:rPr lang="fr-FR" smtClean="0"/>
              <a:t>22/10/2012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86143-DBFA-4192-970A-A3CD8B9C7B2A}" type="slidenum">
              <a:rPr lang="fr-FR" smtClean="0"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822" t="17625" r="48519" b="6978"/>
          <a:stretch>
            <a:fillRect/>
          </a:stretch>
        </p:blipFill>
        <p:spPr bwMode="auto">
          <a:xfrm>
            <a:off x="3131840" y="116632"/>
            <a:ext cx="4752528" cy="6143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51520" y="332656"/>
            <a:ext cx="2232248" cy="255454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Circuit Bleu 74 Km</a:t>
            </a:r>
          </a:p>
          <a:p>
            <a:r>
              <a:rPr lang="fr-FR" sz="1000" dirty="0" smtClean="0"/>
              <a:t>La Chapelle des Marais – Camer -  Camerun – Saint </a:t>
            </a:r>
            <a:r>
              <a:rPr lang="fr-FR" sz="1000" dirty="0"/>
              <a:t>J</a:t>
            </a:r>
            <a:r>
              <a:rPr lang="fr-FR" sz="1000" dirty="0" smtClean="0"/>
              <a:t>oachim (par Pendille) – Fédrun (le tour) –Rozé – Loncé – Pont de Paille – Aisne – Trembly – Tréfféac – Pont du Lesnais- Cran Neuf – Le Point du Jour -  Dissignac -  </a:t>
            </a:r>
            <a:r>
              <a:rPr lang="fr-FR" sz="1000" dirty="0"/>
              <a:t>L</a:t>
            </a:r>
            <a:r>
              <a:rPr lang="fr-FR" sz="1000" dirty="0" smtClean="0"/>
              <a:t>a </a:t>
            </a:r>
            <a:r>
              <a:rPr lang="fr-FR" sz="1000" b="1" dirty="0" smtClean="0"/>
              <a:t>Fontaine Tuaud (pause)  – </a:t>
            </a:r>
            <a:r>
              <a:rPr lang="fr-FR" sz="1000" dirty="0" smtClean="0"/>
              <a:t>Océanis -   Cavaro – Le Moulin d’Argent – La Ville ès Blais – Les Forges –Les Quatre Vents – La Bosse – Trologo – Rézac – avant St André à gauche Golf de La Baule – Kerrober – Cogéa – Kergonan – Le Pont d’Os  - Saint Lyphard – Marlais  - La Chapelle des Marais  </a:t>
            </a:r>
          </a:p>
          <a:p>
            <a:endParaRPr lang="fr-FR" sz="1000" dirty="0"/>
          </a:p>
        </p:txBody>
      </p:sp>
      <p:sp>
        <p:nvSpPr>
          <p:cNvPr id="6" name="ZoneTexte 5"/>
          <p:cNvSpPr txBox="1"/>
          <p:nvPr/>
        </p:nvSpPr>
        <p:spPr>
          <a:xfrm>
            <a:off x="323528" y="3501008"/>
            <a:ext cx="2232248" cy="25545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rgbClr val="FF0000"/>
                </a:solidFill>
              </a:rPr>
              <a:t>Circuit rouge  67 Km</a:t>
            </a:r>
          </a:p>
          <a:p>
            <a:r>
              <a:rPr lang="fr-FR" sz="1000" dirty="0" smtClean="0"/>
              <a:t>La Chapelle des Marais – Camer -  Camerun – Saint </a:t>
            </a:r>
            <a:r>
              <a:rPr lang="fr-FR" sz="1000" dirty="0"/>
              <a:t>J</a:t>
            </a:r>
            <a:r>
              <a:rPr lang="fr-FR" sz="1000" dirty="0" smtClean="0"/>
              <a:t>oachim (par Pendille) – Fédrun (le tour) –Rozé – Loncé – Pont de Paille – Aisne – Trembly – Tréfféac – Pont du Lesnais- Cran Neuf – Le Point du Jour -  Dissignac -  </a:t>
            </a:r>
            <a:r>
              <a:rPr lang="fr-FR" sz="1000" b="1" dirty="0"/>
              <a:t>L</a:t>
            </a:r>
            <a:r>
              <a:rPr lang="fr-FR" sz="1000" b="1" dirty="0" smtClean="0"/>
              <a:t>a Fontaine Tuaud (pause)  </a:t>
            </a:r>
            <a:r>
              <a:rPr lang="fr-FR" sz="1000" dirty="0" smtClean="0"/>
              <a:t>– Océanis  -  Cavaro – Le Moulin d’Argent – La Ville ès Blais – Les Forges –Les Quatre Vents – La Bosse – Trologo – Rézac – avant St André à gauche Golf de La Baule – Kerrober – Cogéa – Kergonan – Le Pont d’Os  - Saint Lyphard – Marlais  - La Chapelle des Marais  </a:t>
            </a:r>
          </a:p>
          <a:p>
            <a:endParaRPr lang="fr-FR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232</Words>
  <Application>Microsoft Office PowerPoint</Application>
  <PresentationFormat>Affichage à l'écran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PROPRIAIRE</dc:creator>
  <cp:lastModifiedBy>PROPRIAIRE</cp:lastModifiedBy>
  <cp:revision>4</cp:revision>
  <dcterms:created xsi:type="dcterms:W3CDTF">2012-10-22T09:55:05Z</dcterms:created>
  <dcterms:modified xsi:type="dcterms:W3CDTF">2012-10-22T10:17:18Z</dcterms:modified>
</cp:coreProperties>
</file>