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647E2-AF5D-4865-B63F-DDEEE0CD62A1}" type="datetimeFigureOut">
              <a:rPr lang="fr-FR" smtClean="0"/>
              <a:t>17/12/2012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FC00A-8357-468B-837A-BDC8C6D9BB8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134" t="20672" r="18495" b="15837"/>
          <a:stretch>
            <a:fillRect/>
          </a:stretch>
        </p:blipFill>
        <p:spPr bwMode="auto">
          <a:xfrm>
            <a:off x="251520" y="332656"/>
            <a:ext cx="877492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PROPRIAIRE</dc:creator>
  <cp:lastModifiedBy>PROPRIAIRE</cp:lastModifiedBy>
  <cp:revision>1</cp:revision>
  <dcterms:created xsi:type="dcterms:W3CDTF">2012-12-17T12:37:38Z</dcterms:created>
  <dcterms:modified xsi:type="dcterms:W3CDTF">2012-12-17T12:40:34Z</dcterms:modified>
</cp:coreProperties>
</file>